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64" r:id="rId5"/>
    <p:sldId id="261" r:id="rId6"/>
    <p:sldId id="266" r:id="rId7"/>
    <p:sldId id="265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3" d="100"/>
          <a:sy n="123" d="100"/>
        </p:scale>
        <p:origin x="-4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84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4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6524" y="309372"/>
            <a:ext cx="8329457" cy="9393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открытия новой детской </a:t>
            </a:r>
            <a:r>
              <a:rPr lang="en-US" sz="26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площадки</a:t>
            </a: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2600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ГБДОУ </a:t>
            </a:r>
            <a:r>
              <a:rPr lang="en-US" sz="26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</a:t>
            </a:r>
            <a:r>
              <a:rPr lang="ru-RU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</a:t>
            </a: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</a:t>
            </a:r>
            <a:r>
              <a:rPr lang="ru-RU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№36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сентября 2025 года детский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радушно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принял обновлённые площадки и территорию.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11500" y="4642675"/>
            <a:ext cx="49617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C3EA82-A1A9-443A-B409-7B620B762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13" y="1491146"/>
            <a:ext cx="4383205" cy="3287404"/>
          </a:xfrm>
          <a:prstGeom prst="rect">
            <a:avLst/>
          </a:prstGeom>
        </p:spPr>
      </p:pic>
      <p:sp>
        <p:nvSpPr>
          <p:cNvPr id="7" name="Text 3">
            <a:extLst>
              <a:ext uri="{FF2B5EF4-FFF2-40B4-BE49-F238E27FC236}">
                <a16:creationId xmlns:a16="http://schemas.microsoft.com/office/drawing/2014/main" xmlns="" id="{6874DC63-D639-4F98-9D74-C5BE4D26EDA6}"/>
              </a:ext>
            </a:extLst>
          </p:cNvPr>
          <p:cNvSpPr txBox="1"/>
          <p:nvPr/>
        </p:nvSpPr>
        <p:spPr>
          <a:xfrm>
            <a:off x="570013" y="1342785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и озеленение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детского сада полностью обновлена: заменено асфальтовое покрытие, высажено свыше 1300 кустарников, обустроены игровые площадки для детей разных возрастов.
</a:t>
            </a:r>
            <a:endParaRPr lang="en-US" sz="1300" dirty="0"/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xmlns="" id="{4D1B121F-F5D4-4304-A447-9F4C34D633F8}"/>
              </a:ext>
            </a:extLst>
          </p:cNvPr>
          <p:cNvSpPr txBox="1"/>
          <p:nvPr/>
        </p:nvSpPr>
        <p:spPr>
          <a:xfrm>
            <a:off x="570013" y="2563881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пространства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Установлена метеостанция для занятий по природоведению и организовано пространство «открытый класс» с перспективой оснащения современными учебными пособиями.
</a:t>
            </a:r>
            <a:endParaRPr lang="en-US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9E8326-9DAC-40BC-9236-9FDE798604F4}"/>
              </a:ext>
            </a:extLst>
          </p:cNvPr>
          <p:cNvSpPr txBox="1"/>
          <p:nvPr/>
        </p:nvSpPr>
        <p:spPr>
          <a:xfrm>
            <a:off x="466523" y="3818465"/>
            <a:ext cx="4001989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и спорт</a:t>
            </a:r>
            <a:endParaRPr lang="ru-RU" sz="11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ru-RU" sz="11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ru-RU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сделан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комфортное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развивающее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развлечениями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спортом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обучением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гармоничную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среду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00" y="1215688"/>
            <a:ext cx="4392300" cy="32015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 позволяет детям изучать природные явления в интерактивной форме, формируя базовые знания о климате и природе.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«Открытый класс» создан для развития коммуникативных навыков и творческой деятельности под руководством педагогов, стимулируя социализацию малышей.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социальные возможности площадки
</a:t>
            </a:r>
            <a:endParaRPr lang="en-US" sz="2025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3" descr="preencoded.png">
            <a:extLst>
              <a:ext uri="{FF2B5EF4-FFF2-40B4-BE49-F238E27FC236}">
                <a16:creationId xmlns:a16="http://schemas.microsoft.com/office/drawing/2014/main" xmlns="" id="{2CBF4302-53F8-4B21-9BDE-3BC8246E5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94027" y="910364"/>
            <a:ext cx="9601286" cy="435781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184" y="552647"/>
            <a:ext cx="1860891" cy="2086454"/>
          </a:xfrm>
          <a:prstGeom prst="rect">
            <a:avLst/>
          </a:prstGeom>
        </p:spPr>
      </p:pic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xmlns="" id="{DB5FC032-4219-47AA-AB9C-E727B52C7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80730" y="2190247"/>
            <a:ext cx="12981667" cy="7191687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515" y="-934871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522" y="862742"/>
            <a:ext cx="7632478" cy="42932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20997" y="687955"/>
            <a:ext cx="5968864" cy="3149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449580" algn="just"/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троительная фирма ООО «Ливадия», занимающаяся в городе Санкт-Петербурге и его пригородах реконструкцией и строительством зданий в историческом центре, должна была приступить к работе по реконструкции жилого дома постройки 19 века в Кировском районе, в Нарвском муниципальном округе. </a:t>
            </a:r>
          </a:p>
          <a:p>
            <a:pPr algn="just"/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Администрация Кировского района вместе с разрешением на строительство поставила перед строительной фирмой задачу и обязательства социальной направленности.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Благодаря умелому включению в работу самого генерального директора ООО «Ливадия» </a:t>
            </a:r>
            <a:r>
              <a:rPr lang="ru-RU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Якуненкова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И.С., ответственному отношению к задачам Проектировщиков  и  работников  ДОУ, планирующих и подбирающих оборудование для  будущих площадок, всегда при активной заинтересованности, непосредственном  участии  и поддержке Отдела образования администрации в лице </a:t>
            </a:r>
            <a:r>
              <a:rPr lang="ru-RU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Ступак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Ю.В. Квашнина С.А. -  быстро удавалось  решать  проблемы,  возникающие  в процессе.</a:t>
            </a:r>
          </a:p>
          <a:p>
            <a:pPr algn="just"/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К концу 2023 года проект прошел все согласования и был готов к реализации. Появилась  главная задача «Включение работ по реализации проекта в Адресную программу района», которая успешно была решена в 2025 году.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259122"/>
            <a:ext cx="5639794" cy="663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проекта и задачи благоустройства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3A9B026-A0E8-4D9F-8EDA-8E46E383E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6141" y="2958494"/>
            <a:ext cx="2345140" cy="17588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сотрудничества и реализации проекта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год: Инициирование проекта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Кировского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района</a:t>
            </a:r>
            <a:r>
              <a:rPr lang="ru-RU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перед ООО «Ливадия»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ставит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задачу создать социально значимый объект.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4" y="1371724"/>
            <a:ext cx="2887145" cy="1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–202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годы: Проектирование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ООО «Ливадия» разрабатывает сметную документацию, согласовывая проект с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инстанциями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ru-RU" sz="1000" dirty="0"/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Включение работ по реализации проекта, стоимостью 19 230 000,00 рублей  в Адресную программу района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–202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работ по благоустройству и обновлению площадок с активным участием педагогов и </a:t>
            </a:r>
            <a:r>
              <a:rPr lang="ru-RU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Отделом образования района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год: Открытие площадок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Торжественное завершение проекта и передача комплекса для использования воспитанниками и их семьями.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94" y="14006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069" y="14006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2344" y="1400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8694" y="140065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5419" y="1400650"/>
            <a:ext cx="141375" cy="226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и спортивные элементы на площадке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501325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Горки и качели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современные горки и качели, изготовленные из безопасных материалов, учитывающих возрастные особенности детей.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2049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Карусели и лабиринты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карусели и лабиринты способствуют развитию моторики и координации у детей различных возрастных групп.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38575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Песочницы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песочницы создают пространство для творческих игр и учебы, способствуя социальному взаимодействию.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5101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материалы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игровая инфраструктура соответствует высоким стандартам качества и требованиям безопасности, обеспечивая комфорт и защиту.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71627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для всех возрастов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Площадки рассчитаны на детей разных возрастов с учетом разнообразных потребностей и уровней физического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" y="-13648"/>
            <a:ext cx="9840545" cy="518214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1" y="-545910"/>
            <a:ext cx="9840544" cy="5953246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777525" y="2840966"/>
            <a:ext cx="3794375" cy="1734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5000"/>
              </a:lnSpc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Площадка спроектирована с учётом всех требований безопасности, а материалы, использованные при её создании, соответствуют высоким стандартам качества.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Каждое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фото фиксирует важные моменты благоустройства: установку элементов безопасности, озеленение и устраиваемое покрытие. 
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7910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выражаем благодарность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участнику проекта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1000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xmlns="" id="{06DCE5DC-B19D-4E3D-B832-6E8B3488BC0E}"/>
              </a:ext>
            </a:extLst>
          </p:cNvPr>
          <p:cNvSpPr txBox="1"/>
          <p:nvPr/>
        </p:nvSpPr>
        <p:spPr>
          <a:xfrm>
            <a:off x="769664" y="1097321"/>
            <a:ext cx="3802236" cy="1890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Профессионализм всех участников реализации проекта, их внимание к деталям позволили создать для детей комфортное и безопасное пространство.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Каждая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сторона внесла весомый вклад: от инициатив и работ до организационной поддержки и участия в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оборудовании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Сплочённая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работа и чёткое распределение ответственности обеспечили успешное завершение проекта.
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C3CB995-FDDB-47A0-82CD-9B25F07AF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796" y="2910459"/>
            <a:ext cx="1160460" cy="2057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D9FEF16-C860-454E-A462-444F0D45A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866" y="2912599"/>
            <a:ext cx="1542995" cy="20551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F127307-5F42-4F09-BF52-E786DB5FB1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866" y="685638"/>
            <a:ext cx="1157246" cy="20573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681DAAA-C301-405F-AF95-68CCE30B30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6261" y="685638"/>
            <a:ext cx="1542995" cy="20573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5725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9082" y="870578"/>
            <a:ext cx="7374600" cy="1203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проекта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создал безопасное, современное пространство для активного детского отдыха и развития, став важным социальным объектом Кировского района Санкт-Петербурга.
</a:t>
            </a:r>
            <a:endParaRPr lang="en-US" sz="240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xmlns="" id="{30BC7EF5-619F-4BFF-A9FF-6F2F3BAA613D}"/>
              </a:ext>
            </a:extLst>
          </p:cNvPr>
          <p:cNvSpPr txBox="1"/>
          <p:nvPr/>
        </p:nvSpPr>
        <p:spPr>
          <a:xfrm>
            <a:off x="450056" y="2467631"/>
            <a:ext cx="4866604" cy="24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 ВЕСЕЛО  ШАГАТЬ!</a:t>
            </a:r>
          </a:p>
          <a:p>
            <a:pPr marL="0" indent="0" algn="l">
              <a:lnSpc>
                <a:spcPct val="90000"/>
              </a:lnSpc>
              <a:buNone/>
            </a:pPr>
            <a:endParaRPr lang="ru-RU" sz="2400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ГБДОУ детский сад № 36 выбирает символ своей деятельности.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 стали следы - совместные шаги разумного, доброго взрослого и верящего ему ребенка.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0E965B5-0528-4D70-8283-77F294571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660" y="2124731"/>
            <a:ext cx="2978314" cy="24645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444</Words>
  <Application>Microsoft Office PowerPoint</Application>
  <PresentationFormat>Экран (16:9)</PresentationFormat>
  <Paragraphs>47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15</cp:revision>
  <dcterms:created xsi:type="dcterms:W3CDTF">2025-09-28T21:41:52Z</dcterms:created>
  <dcterms:modified xsi:type="dcterms:W3CDTF">2025-09-29T09:57:29Z</dcterms:modified>
</cp:coreProperties>
</file>